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8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B9682C-E18C-418E-BD99-F2E790BC4CA2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8F52EF-E3C1-48E7-A92B-A73A2BB8D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9682C-E18C-418E-BD99-F2E790BC4CA2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52EF-E3C1-48E7-A92B-A73A2BB8D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9682C-E18C-418E-BD99-F2E790BC4CA2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52EF-E3C1-48E7-A92B-A73A2BB8D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9682C-E18C-418E-BD99-F2E790BC4CA2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52EF-E3C1-48E7-A92B-A73A2BB8D3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9682C-E18C-418E-BD99-F2E790BC4CA2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52EF-E3C1-48E7-A92B-A73A2BB8D3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9682C-E18C-418E-BD99-F2E790BC4CA2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52EF-E3C1-48E7-A92B-A73A2BB8D3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9682C-E18C-418E-BD99-F2E790BC4CA2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52EF-E3C1-48E7-A92B-A73A2BB8D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9682C-E18C-418E-BD99-F2E790BC4CA2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52EF-E3C1-48E7-A92B-A73A2BB8D3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9682C-E18C-418E-BD99-F2E790BC4CA2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52EF-E3C1-48E7-A92B-A73A2BB8D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B9682C-E18C-418E-BD99-F2E790BC4CA2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52EF-E3C1-48E7-A92B-A73A2BB8D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B9682C-E18C-418E-BD99-F2E790BC4CA2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8F52EF-E3C1-48E7-A92B-A73A2BB8D3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B9682C-E18C-418E-BD99-F2E790BC4CA2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8F52EF-E3C1-48E7-A92B-A73A2BB8D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4582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সবাইকে শুভেচ্ছা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সুপ্রিয় শিক্ষার্থীবৃন্দ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514600"/>
            <a:ext cx="59436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cision 4"/>
          <p:cNvSpPr/>
          <p:nvPr/>
        </p:nvSpPr>
        <p:spPr>
          <a:xfrm>
            <a:off x="381000" y="381000"/>
            <a:ext cx="8305800" cy="1524000"/>
          </a:xfrm>
          <a:prstGeom prst="flowChartDecisi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124200"/>
            <a:ext cx="8077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arenR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সেট কাকে বলে?</a:t>
            </a:r>
          </a:p>
          <a:p>
            <a:pPr marL="742950" indent="-742950">
              <a:buAutoNum type="arabicParenR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সংযোগ সেট এবং ছেদ সেট কাকে বলে?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133600"/>
            <a:ext cx="807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প্রশ্নোত্তোরের মাধ্যমে</a:t>
            </a:r>
            <a:endParaRPr lang="en-US" sz="48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85800"/>
            <a:ext cx="8382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u="sng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6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667000"/>
            <a:ext cx="82296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A={1,2,3,4,5,6}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B={4,5,6}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209800" y="4343400"/>
          <a:ext cx="1524000" cy="692150"/>
        </p:xfrm>
        <a:graphic>
          <a:graphicData uri="http://schemas.openxmlformats.org/presentationml/2006/ole">
            <p:oleObj spid="_x0000_s27650" name="Equation" r:id="rId3" imgW="419040" imgH="16488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181600" y="4267200"/>
          <a:ext cx="1676400" cy="762000"/>
        </p:xfrm>
        <a:graphic>
          <a:graphicData uri="http://schemas.openxmlformats.org/presentationml/2006/ole">
            <p:oleObj spid="_x0000_s27651" name="Equation" r:id="rId4" imgW="419040" imgH="1648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1400" y="5181600"/>
            <a:ext cx="16562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নির্নয় 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381000" y="1143000"/>
            <a:ext cx="7924800" cy="22860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381000" y="76200"/>
            <a:ext cx="8305800" cy="32766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শ্রেণিঃনবম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বিষয়ঃগনিত(বীজগনিত)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১ম অধ্যায়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সময়ঃ৪০ মিনিট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তারিখঃ১১।০৫।২০১২</a:t>
            </a: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381000" y="3581400"/>
            <a:ext cx="8305800" cy="2743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উপস্থাপনায়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মোঃগোলাম মোস্তফা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আইডি নং ২২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পূর্ব জুরাইন আদর্শ হাই স্কুল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কদমতলী,ঢাকা।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/>
          <p:cNvSpPr/>
          <p:nvPr/>
        </p:nvSpPr>
        <p:spPr>
          <a:xfrm>
            <a:off x="762000" y="533400"/>
            <a:ext cx="7467600" cy="2590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নীচের চিত্রগুলি লক্ষ্য 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book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200400"/>
            <a:ext cx="2286000" cy="1767626"/>
          </a:xfrm>
          <a:prstGeom prst="rect">
            <a:avLst/>
          </a:prstGeom>
        </p:spPr>
      </p:pic>
      <p:pic>
        <p:nvPicPr>
          <p:cNvPr id="13" name="Picture 12" descr="pen se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276600"/>
            <a:ext cx="2382619" cy="1650492"/>
          </a:xfrm>
          <a:prstGeom prst="rect">
            <a:avLst/>
          </a:prstGeom>
        </p:spPr>
      </p:pic>
      <p:pic>
        <p:nvPicPr>
          <p:cNvPr id="14" name="Picture 13" descr="penc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3352800"/>
            <a:ext cx="2362200" cy="1524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248400" y="4953000"/>
            <a:ext cx="1750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কলমের সেট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4953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বইয়ের সেট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49530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পেন্সিলের সেট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457200" y="685800"/>
            <a:ext cx="8153400" cy="1828800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 শিরোনামঃ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eparation 4"/>
          <p:cNvSpPr/>
          <p:nvPr/>
        </p:nvSpPr>
        <p:spPr>
          <a:xfrm>
            <a:off x="381000" y="3048000"/>
            <a:ext cx="8305800" cy="1905000"/>
          </a:xfrm>
          <a:prstGeom prst="flowChartPreparati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সেট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990600"/>
            <a:ext cx="7696200" cy="4495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শিখন ফলঃ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১)সেট কী তা বলতে পারবে।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২)বিভিন্ন প্রকার সেট সম্পর্কে বলতে পারবে।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৩)সেট ব্যবহার করে বিভিন্ন অংকের সমাধান করতে পারবে।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534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একত্রে নাম করা যায় এরুপ কোন বস্তুর সমাবেশ কে সেট বলে।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133600"/>
            <a:ext cx="8458200" cy="12954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একের অধিক সেটের সবগুলি উপাদান নিয়ে গঠিত সেট কে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সেট বলে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4343400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5181600"/>
            <a:ext cx="845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উপাদান বিহীন সেট কে ফাঁকা সেট বলে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5638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3581400"/>
            <a:ext cx="8458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দুই বা ততোধিক সেটের সাধারণ উপাদান নিয়ে গঠিত সেটকে ছেদ সেট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6" grpId="0" animBg="1"/>
      <p:bldP spid="6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পাঠ বিশ্লেষনঃ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78" name="Equation" r:id="rId3" imgW="114120" imgH="215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79" name="Equation" r:id="rId4" imgW="11412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257800" y="3200400"/>
          <a:ext cx="152400" cy="120650"/>
        </p:xfrm>
        <a:graphic>
          <a:graphicData uri="http://schemas.openxmlformats.org/presentationml/2006/ole">
            <p:oleObj spid="_x0000_s24580" name="Equation" r:id="rId5" imgW="114120" imgH="2156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81" name="Equation" r:id="rId6" imgW="114120" imgH="2156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82" name="Equation" r:id="rId7" imgW="114120" imgH="21564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83" name="Equation" r:id="rId8" imgW="114120" imgH="21564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84" name="Equation" r:id="rId9" imgW="114120" imgH="21564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362200" y="4343400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819400" y="5638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57200" y="1752600"/>
            <a:ext cx="8382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সংযোগ সেটের প্রতীক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89450" y="3365500"/>
          <a:ext cx="165100" cy="127000"/>
        </p:xfrm>
        <a:graphic>
          <a:graphicData uri="http://schemas.openxmlformats.org/presentationml/2006/ole">
            <p:oleObj spid="_x0000_s24585" name="Equation" r:id="rId10" imgW="164880" imgH="126720" progId="Equation.3">
              <p:embed/>
            </p:oleObj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6400800" y="1752600"/>
          <a:ext cx="1066800" cy="1079500"/>
        </p:xfrm>
        <a:graphic>
          <a:graphicData uri="http://schemas.openxmlformats.org/presentationml/2006/ole">
            <p:oleObj spid="_x0000_s24586" name="Equation" r:id="rId11" imgW="164880" imgH="126720" progId="Equation.3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381000" y="2971800"/>
            <a:ext cx="8458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ছেদ সেটের প্রতীক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6324600" y="2971800"/>
          <a:ext cx="1447800" cy="1066801"/>
        </p:xfrm>
        <a:graphic>
          <a:graphicData uri="http://schemas.openxmlformats.org/presentationml/2006/ole">
            <p:oleObj spid="_x0000_s24587" name="Equation" r:id="rId12" imgW="164880" imgH="126720" progId="Equation.3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381000" y="4495800"/>
            <a:ext cx="8305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ফাঁকা সেটের প্রতীক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6172200" y="4495800"/>
          <a:ext cx="1676400" cy="1143000"/>
        </p:xfrm>
        <a:graphic>
          <a:graphicData uri="http://schemas.openxmlformats.org/presentationml/2006/ole">
            <p:oleObj spid="_x0000_s24588" name="Equation" r:id="rId13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9" grpId="0" animBg="1"/>
      <p:bldP spid="20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228600"/>
            <a:ext cx="89154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arenR"/>
            </a:pPr>
            <a:r>
              <a:rPr lang="en-US" sz="3200" dirty="0" smtClean="0">
                <a:solidFill>
                  <a:srgbClr val="FF0000"/>
                </a:solidFill>
              </a:rPr>
              <a:t>A={1,2,3} B={3,4,5}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হলে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33" name="Object 7"/>
          <p:cNvGraphicFramePr>
            <a:graphicFrameLocks noChangeAspect="1"/>
          </p:cNvGraphicFramePr>
          <p:nvPr/>
        </p:nvGraphicFramePr>
        <p:xfrm>
          <a:off x="1143000" y="1447800"/>
          <a:ext cx="2057400" cy="457200"/>
        </p:xfrm>
        <a:graphic>
          <a:graphicData uri="http://schemas.openxmlformats.org/presentationml/2006/ole">
            <p:oleObj spid="_x0000_s25602" name="Equation" r:id="rId3" imgW="419040" imgH="164880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429000" y="13716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{1,2,3}</a:t>
            </a:r>
            <a:endParaRPr lang="en-US" sz="3200" dirty="0"/>
          </a:p>
        </p:txBody>
      </p:sp>
      <p:graphicFrame>
        <p:nvGraphicFramePr>
          <p:cNvPr id="35" name="Object 9"/>
          <p:cNvGraphicFramePr>
            <a:graphicFrameLocks noChangeAspect="1"/>
          </p:cNvGraphicFramePr>
          <p:nvPr/>
        </p:nvGraphicFramePr>
        <p:xfrm>
          <a:off x="5181600" y="1447800"/>
          <a:ext cx="685800" cy="457200"/>
        </p:xfrm>
        <a:graphic>
          <a:graphicData uri="http://schemas.openxmlformats.org/presentationml/2006/ole">
            <p:oleObj spid="_x0000_s25603" name="Equation" r:id="rId4" imgW="164880" imgH="12672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867400" y="1371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{3,4,5}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2971800" y="19812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={</a:t>
            </a:r>
            <a:r>
              <a:rPr lang="en-US" sz="3200" i="1" dirty="0" smtClean="0"/>
              <a:t>1,2,3,4,5</a:t>
            </a:r>
            <a:r>
              <a:rPr lang="en-US" sz="3200" dirty="0" smtClean="0"/>
              <a:t>}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2971800" y="1447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graphicFrame>
        <p:nvGraphicFramePr>
          <p:cNvPr id="41" name="Object 4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5604" name="Equation" r:id="rId5" imgW="0" imgH="0" progId="Equation.3">
              <p:embed/>
            </p:oleObj>
          </a:graphicData>
        </a:graphic>
      </p:graphicFrame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1219200" y="2667000"/>
          <a:ext cx="2362200" cy="609600"/>
        </p:xfrm>
        <a:graphic>
          <a:graphicData uri="http://schemas.openxmlformats.org/presentationml/2006/ole">
            <p:oleObj spid="_x0000_s25605" name="Equation" r:id="rId6" imgW="419040" imgH="164880" progId="Equation.3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 flipV="1">
            <a:off x="3276600" y="28194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3733800" y="2743201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{1,2,3}</a:t>
            </a:r>
            <a:endParaRPr lang="en-US" sz="3200" dirty="0"/>
          </a:p>
        </p:txBody>
      </p:sp>
      <p:graphicFrame>
        <p:nvGraphicFramePr>
          <p:cNvPr id="20503" name="Object 23"/>
          <p:cNvGraphicFramePr>
            <a:graphicFrameLocks noChangeAspect="1"/>
          </p:cNvGraphicFramePr>
          <p:nvPr/>
        </p:nvGraphicFramePr>
        <p:xfrm>
          <a:off x="5181600" y="2743200"/>
          <a:ext cx="457201" cy="457200"/>
        </p:xfrm>
        <a:graphic>
          <a:graphicData uri="http://schemas.openxmlformats.org/presentationml/2006/ole">
            <p:oleObj spid="_x0000_s25606" name="Equation" r:id="rId7" imgW="164880" imgH="126720" progId="Equation.3">
              <p:embed/>
            </p:oleObj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5943600" y="2667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{3,4,5}</a:t>
            </a:r>
            <a:endParaRPr lang="en-US" sz="3200" dirty="0"/>
          </a:p>
        </p:txBody>
      </p:sp>
      <p:sp>
        <p:nvSpPr>
          <p:cNvPr id="27" name="Rectangle 26"/>
          <p:cNvSpPr/>
          <p:nvPr/>
        </p:nvSpPr>
        <p:spPr>
          <a:xfrm>
            <a:off x="3200400" y="3429001"/>
            <a:ext cx="129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={3}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28600" y="3962400"/>
            <a:ext cx="8686800" cy="274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A={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a,b,c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} B={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d,e,f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}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হলে</a:t>
            </a:r>
          </a:p>
          <a:p>
            <a:pPr algn="ctr"/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0509" name="Object 29"/>
          <p:cNvGraphicFramePr>
            <a:graphicFrameLocks noChangeAspect="1"/>
          </p:cNvGraphicFramePr>
          <p:nvPr/>
        </p:nvGraphicFramePr>
        <p:xfrm>
          <a:off x="2209800" y="5486400"/>
          <a:ext cx="838200" cy="457200"/>
        </p:xfrm>
        <a:graphic>
          <a:graphicData uri="http://schemas.openxmlformats.org/presentationml/2006/ole">
            <p:oleObj spid="_x0000_s25607" name="Equation" r:id="rId8" imgW="419040" imgH="16488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429000" y="5562600"/>
            <a:ext cx="36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86200" y="5562600"/>
            <a:ext cx="1075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</a:t>
            </a:r>
            <a:r>
              <a:rPr lang="en-US" sz="2400" dirty="0" err="1" smtClean="0"/>
              <a:t>a,b,c</a:t>
            </a:r>
            <a:r>
              <a:rPr lang="en-US" sz="2400" dirty="0" smtClean="0"/>
              <a:t>}</a:t>
            </a:r>
            <a:endParaRPr lang="en-US" dirty="0"/>
          </a:p>
        </p:txBody>
      </p:sp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5105400" y="5638800"/>
          <a:ext cx="533400" cy="381000"/>
        </p:xfrm>
        <a:graphic>
          <a:graphicData uri="http://schemas.openxmlformats.org/presentationml/2006/ole">
            <p:oleObj spid="_x0000_s25608" name="Equation" r:id="rId9" imgW="164880" imgH="12672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715000" y="5638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d,e,f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429000" y="6019800"/>
            <a:ext cx="41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20513" name="Object 33"/>
          <p:cNvGraphicFramePr>
            <a:graphicFrameLocks noChangeAspect="1"/>
          </p:cNvGraphicFramePr>
          <p:nvPr/>
        </p:nvGraphicFramePr>
        <p:xfrm>
          <a:off x="3962400" y="6096000"/>
          <a:ext cx="533400" cy="381000"/>
        </p:xfrm>
        <a:graphic>
          <a:graphicData uri="http://schemas.openxmlformats.org/presentationml/2006/ole">
            <p:oleObj spid="_x0000_s25609" name="Equation" r:id="rId10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7" grpId="0"/>
      <p:bldP spid="39" grpId="0"/>
      <p:bldP spid="45" grpId="0"/>
      <p:bldP spid="49" grpId="0"/>
      <p:bldP spid="52" grpId="0"/>
      <p:bldP spid="27" grpId="0"/>
      <p:bldP spid="24" grpId="0"/>
      <p:bldP spid="26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22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8153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পাঁচ জন করে গ্রুপ করে নীচের অংকটির সমাধান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276600"/>
            <a:ext cx="8077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={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a,b,c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} B={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c,d,e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}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নির্নয় কর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</a:t>
            </a:r>
          </a:p>
          <a:p>
            <a:pPr marL="742950" indent="-742950"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</a:t>
            </a:r>
          </a:p>
          <a:p>
            <a:pPr marL="742950" indent="-742950"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6626" name="Equation" r:id="rId3" imgW="11412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/>
          </p:cNvGraphicFramePr>
          <p:nvPr/>
        </p:nvGraphicFramePr>
        <p:xfrm>
          <a:off x="1371600" y="1371600"/>
          <a:ext cx="7010400" cy="4419600"/>
        </p:xfrm>
        <a:graphic>
          <a:graphicData uri="http://schemas.openxmlformats.org/presentationml/2006/ole">
            <p:oleObj spid="_x0000_s26627" name="Equation" r:id="rId4" imgW="0" imgH="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876800" y="4252912"/>
          <a:ext cx="2057400" cy="395288"/>
        </p:xfrm>
        <a:graphic>
          <a:graphicData uri="http://schemas.openxmlformats.org/presentationml/2006/ole">
            <p:oleObj spid="_x0000_s26628" name="Equation" r:id="rId5" imgW="419040" imgH="16488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4876800" y="4800600"/>
          <a:ext cx="2057400" cy="395288"/>
        </p:xfrm>
        <a:graphic>
          <a:graphicData uri="http://schemas.openxmlformats.org/presentationml/2006/ole">
            <p:oleObj spid="_x0000_s26629" name="Equation" r:id="rId6" imgW="41904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612</TotalTime>
  <Words>228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NAEM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Hafiza Begum</dc:creator>
  <cp:lastModifiedBy>HP</cp:lastModifiedBy>
  <cp:revision>91</cp:revision>
  <dcterms:created xsi:type="dcterms:W3CDTF">2012-05-12T04:47:48Z</dcterms:created>
  <dcterms:modified xsi:type="dcterms:W3CDTF">2012-05-16T05:18:25Z</dcterms:modified>
</cp:coreProperties>
</file>